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81B731-5148-FA58-8B6B-B9572BB9C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8E6FA70-C752-BA46-6B76-3E98FAE62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A2F780-2FC5-DB6F-35A5-1FA896DC4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0E8B-0517-42F9-9CDD-0DB5A538C4A1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362E7B1-5543-166B-4653-635019984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5FAC45-D823-6893-4BD3-33FBA5296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4986-A79F-4218-983F-640866E932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7593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FBA8A7-2DC7-7B05-50F7-7814B3B39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ED11255-E0E5-E0F5-013C-5C3EB878E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F9D5CB8-F4B7-2835-AADA-AA4651FA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0E8B-0517-42F9-9CDD-0DB5A538C4A1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90497C-20E9-D7B1-C942-6B59A0703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A45BB5-1B6C-4694-15C8-430BCE93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4986-A79F-4218-983F-640866E932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3208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5A99FD5-B4FB-AF98-40CA-09223CCC89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265B20A-30EB-227A-74BC-77D1DA727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874319-EAC9-D1EB-0EAA-C91F977A9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0E8B-0517-42F9-9CDD-0DB5A538C4A1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C98735-7DB8-681C-17C9-6FD09B464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F3AEB6-E845-B851-8D2C-3BE679F43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4986-A79F-4218-983F-640866E932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9385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255F47-19D2-E009-8981-9176F30AA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1F28EF-1094-D6C0-2734-79E5438EE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31D133-A236-FB8B-A2C5-02E6FDFA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0E8B-0517-42F9-9CDD-0DB5A538C4A1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2B413A-1A81-9192-9933-1907D4143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9956FB-6729-5400-51AA-88765168C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4986-A79F-4218-983F-640866E932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6767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D7C232-6D82-9677-6E34-C7C38D4AC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B455158-F021-284E-1555-4681D4311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3B2D34-CAF9-B575-3561-0DCF2F973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0E8B-0517-42F9-9CDD-0DB5A538C4A1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E63B7E-570B-D551-CCF8-2E5AA5050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CB31724-6AA4-B624-6C19-F0E8EA872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4986-A79F-4218-983F-640866E932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9310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3F0F37-2B5D-184C-0E1D-4470F37CD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2F71E6-B7E9-47B8-7430-70EF71449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BAE0DBA-86A7-0BBC-8C30-6DFFECBFF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C5BF0E8-A722-FA22-F945-63FEB10B9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0E8B-0517-42F9-9CDD-0DB5A538C4A1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1441ADB-C84A-2DF5-EDC1-0449F811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0396085-30C4-C6E6-CAF0-674318251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4986-A79F-4218-983F-640866E932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825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32C12F-BDF6-757D-FF0D-5ECA94BB5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892F34A-E1FD-AC33-7B1B-3F4E55577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89EB967-B91C-7988-2F6D-F652B4990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D178B87-4458-69C3-03A2-D7270913C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E7E4529-AA8D-3763-EFA1-2023530AD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B29ADCD-3E93-2FE4-393B-752B9BD6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0E8B-0517-42F9-9CDD-0DB5A538C4A1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C1EFC8-B04B-A699-ED30-6B0BFB485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40223B3-CA48-D7DD-7632-C1B3FC2E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4986-A79F-4218-983F-640866E932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872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1B60AE-4436-B03B-D5AF-AC0E6D9F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4FB2B50-29AB-64A9-3E08-C73E011AE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0E8B-0517-42F9-9CDD-0DB5A538C4A1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9DBF36A-2000-3944-FA3A-D6EF9BE1D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F24EEF3-B190-EB55-BC80-35E22BED8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4986-A79F-4218-983F-640866E932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659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A2C6951-56E6-B793-29CF-396AC30C8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0E8B-0517-42F9-9CDD-0DB5A538C4A1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F0272BF-AFF6-C49A-B8AB-89AC2462D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51937B-71BE-C4F1-83DF-D9C082BDE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4986-A79F-4218-983F-640866E932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97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D1C312-096A-E621-8548-E1304F7B8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AA5737-BF1C-A5EC-9293-9AE99056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37CB2DB-CCDD-C329-36A8-2149CFAE2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1E034DE-7026-1EAE-C991-1238EC984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0E8B-0517-42F9-9CDD-0DB5A538C4A1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9E2AA13-176A-1A0F-749C-D151FB75D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B8B61FE-6627-ABB3-505B-730A9418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4986-A79F-4218-983F-640866E932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28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58DE61-32AE-E006-8941-024647982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25F9310-8A1E-E81D-3F13-4F11C36C0C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7D3652D-56F6-B905-76D9-5EA0DBD4F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0880ED9-1327-D495-F3B1-5EBB0262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0E8B-0517-42F9-9CDD-0DB5A538C4A1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B388104-9CCD-8DED-6DC4-854FBF39E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2305A1-3873-A6E5-BD68-1D408A70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4986-A79F-4218-983F-640866E932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489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99A99E8-4E7A-3DD2-BAD4-5DBF05B0E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D9D199-468A-EDF5-D2D3-CADC7ED8E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75C3726-35D1-20D0-CECF-E66EC24D8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FE0E8B-0517-42F9-9CDD-0DB5A538C4A1}" type="datetimeFigureOut">
              <a:rPr kumimoji="1" lang="ja-JP" altLang="en-US" smtClean="0"/>
              <a:t>2025/2/25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870609B-E7F3-3D1F-683D-6F9BE8DC27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E33DCD-DD17-5AF8-4C0D-C211A60EF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394986-A79F-4218-983F-640866E932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932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7530234-C258-A26F-F0F4-5E8767819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57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ADFB104-E043-8C77-B64B-615157D95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1200"/>
            <a:ext cx="10515600" cy="5465763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4400" b="0" i="0" dirty="0">
                <a:solidFill>
                  <a:srgbClr val="111111"/>
                </a:solidFill>
                <a:effectLst/>
                <a:highlight>
                  <a:srgbClr val="F7F7F7"/>
                </a:highlight>
                <a:latin typeface="Roboto" panose="02000000000000000000" pitchFamily="2" charset="0"/>
              </a:rPr>
              <a:t>A study on the reliability and validity of measurement methods using a limb joint motion distance measuring device.</a:t>
            </a:r>
          </a:p>
          <a:p>
            <a:pPr marL="0" indent="0">
              <a:buNone/>
            </a:pPr>
            <a:endParaRPr lang="en-US" altLang="ja-JP" dirty="0">
              <a:solidFill>
                <a:srgbClr val="111111"/>
              </a:solidFill>
              <a:highlight>
                <a:srgbClr val="F7F7F7"/>
              </a:highlight>
              <a:latin typeface="Roboto" panose="02000000000000000000" pitchFamily="2" charset="0"/>
            </a:endParaRPr>
          </a:p>
          <a:p>
            <a:pPr marL="0" indent="0">
              <a:buNone/>
            </a:pPr>
            <a:endParaRPr lang="en-US" altLang="ja-JP" b="0" i="0" dirty="0">
              <a:solidFill>
                <a:srgbClr val="111111"/>
              </a:solidFill>
              <a:effectLst/>
              <a:highlight>
                <a:srgbClr val="F7F7F7"/>
              </a:highlight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US" altLang="ja-JP" sz="2400" b="0" i="0" dirty="0">
                <a:solidFill>
                  <a:srgbClr val="111111"/>
                </a:solidFill>
                <a:effectLst/>
                <a:highlight>
                  <a:srgbClr val="F7F7F7"/>
                </a:highlight>
                <a:latin typeface="Roboto" panose="02000000000000000000" pitchFamily="2" charset="0"/>
              </a:rPr>
              <a:t>Tenri University, Faculty of Humanities, Department of Social Welfare, Hiroshi Nobu, </a:t>
            </a:r>
          </a:p>
          <a:p>
            <a:pPr marL="0" indent="0">
              <a:buNone/>
            </a:pPr>
            <a:r>
              <a:rPr lang="en-US" altLang="ja-JP" sz="2400" b="0" i="0" dirty="0" err="1">
                <a:solidFill>
                  <a:srgbClr val="111111"/>
                </a:solidFill>
                <a:effectLst/>
                <a:highlight>
                  <a:srgbClr val="F7F7F7"/>
                </a:highlight>
                <a:latin typeface="Roboto" panose="02000000000000000000" pitchFamily="2" charset="0"/>
              </a:rPr>
              <a:t>Teikyo</a:t>
            </a:r>
            <a:r>
              <a:rPr lang="en-US" altLang="ja-JP" sz="2400" b="0" i="0" dirty="0">
                <a:solidFill>
                  <a:srgbClr val="111111"/>
                </a:solidFill>
                <a:effectLst/>
                <a:highlight>
                  <a:srgbClr val="F7F7F7"/>
                </a:highlight>
                <a:latin typeface="Roboto" panose="02000000000000000000" pitchFamily="2" charset="0"/>
              </a:rPr>
              <a:t> University of Science, Faculty of Medical Science, Tokyo Judo Rehabilitation Department, Yuki </a:t>
            </a:r>
            <a:r>
              <a:rPr lang="en-US" altLang="ja-JP" sz="2400" b="0" i="0" dirty="0" err="1">
                <a:solidFill>
                  <a:srgbClr val="111111"/>
                </a:solidFill>
                <a:effectLst/>
                <a:highlight>
                  <a:srgbClr val="F7F7F7"/>
                </a:highlight>
                <a:latin typeface="Roboto" panose="02000000000000000000" pitchFamily="2" charset="0"/>
              </a:rPr>
              <a:t>Tobe</a:t>
            </a:r>
            <a:r>
              <a:rPr lang="en-US" altLang="ja-JP" sz="2400" b="0" i="0" dirty="0">
                <a:solidFill>
                  <a:srgbClr val="111111"/>
                </a:solidFill>
                <a:effectLst/>
                <a:highlight>
                  <a:srgbClr val="F7F7F7"/>
                </a:highlight>
                <a:latin typeface="Roboto" panose="02000000000000000000" pitchFamily="2" charset="0"/>
              </a:rPr>
              <a:t>, </a:t>
            </a:r>
          </a:p>
          <a:p>
            <a:pPr marL="0" indent="0">
              <a:buNone/>
            </a:pPr>
            <a:r>
              <a:rPr lang="en-US" altLang="ja-JP" sz="2400" b="0" i="0" dirty="0" err="1">
                <a:solidFill>
                  <a:srgbClr val="111111"/>
                </a:solidFill>
                <a:effectLst/>
                <a:highlight>
                  <a:srgbClr val="F7F7F7"/>
                </a:highlight>
                <a:latin typeface="Roboto" panose="02000000000000000000" pitchFamily="2" charset="0"/>
              </a:rPr>
              <a:t>Teikyo</a:t>
            </a:r>
            <a:r>
              <a:rPr lang="en-US" altLang="ja-JP" sz="2400" b="0" i="0" dirty="0">
                <a:solidFill>
                  <a:srgbClr val="111111"/>
                </a:solidFill>
                <a:effectLst/>
                <a:highlight>
                  <a:srgbClr val="F7F7F7"/>
                </a:highlight>
                <a:latin typeface="Roboto" panose="02000000000000000000" pitchFamily="2" charset="0"/>
              </a:rPr>
              <a:t> University of Science, Faculty of Medical Science, Judo Rehabilitation Department, Kanako </a:t>
            </a:r>
            <a:r>
              <a:rPr lang="en-US" altLang="ja-JP" sz="2400" b="0" i="0" dirty="0" err="1">
                <a:solidFill>
                  <a:srgbClr val="111111"/>
                </a:solidFill>
                <a:effectLst/>
                <a:highlight>
                  <a:srgbClr val="F7F7F7"/>
                </a:highlight>
                <a:latin typeface="Roboto" panose="02000000000000000000" pitchFamily="2" charset="0"/>
              </a:rPr>
              <a:t>Sugiura</a:t>
            </a:r>
            <a:r>
              <a:rPr lang="en-US" altLang="ja-JP" sz="2400" b="0" i="0" dirty="0">
                <a:solidFill>
                  <a:srgbClr val="111111"/>
                </a:solidFill>
                <a:effectLst/>
                <a:highlight>
                  <a:srgbClr val="F7F7F7"/>
                </a:highlight>
                <a:latin typeface="Roboto" panose="02000000000000000000" pitchFamily="2" charset="0"/>
              </a:rPr>
              <a:t>.</a:t>
            </a:r>
          </a:p>
          <a:p>
            <a:pPr marL="0" indent="0">
              <a:buNone/>
            </a:pPr>
            <a:endParaRPr kumimoji="1" lang="en-US" altLang="ja-JP" dirty="0">
              <a:solidFill>
                <a:srgbClr val="111111"/>
              </a:solidFill>
              <a:highlight>
                <a:srgbClr val="F7F7F7"/>
              </a:highlight>
              <a:latin typeface="Roboto" panose="02000000000000000000" pitchFamily="2" charset="0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DBE7334-D898-F64F-DCB5-144CB437BB64}"/>
              </a:ext>
            </a:extLst>
          </p:cNvPr>
          <p:cNvSpPr txBox="1"/>
          <p:nvPr/>
        </p:nvSpPr>
        <p:spPr>
          <a:xfrm>
            <a:off x="5891841" y="6176963"/>
            <a:ext cx="5799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/>
              <a:t>37</a:t>
            </a:r>
            <a:r>
              <a:rPr lang="en-US" altLang="ja-JP" sz="1800" baseline="30000" dirty="0"/>
              <a:t>th</a:t>
            </a:r>
            <a:r>
              <a:rPr lang="en-US" altLang="ja-JP" sz="1800" dirty="0"/>
              <a:t> The Physical Therapy </a:t>
            </a:r>
            <a:r>
              <a:rPr lang="en-US" altLang="ja-JP" sz="1800" dirty="0" err="1"/>
              <a:t>Sciense</a:t>
            </a:r>
            <a:r>
              <a:rPr lang="ja-JP" altLang="en-US" dirty="0"/>
              <a:t> </a:t>
            </a:r>
            <a:r>
              <a:rPr lang="en-US" altLang="ja-JP" sz="1800" dirty="0"/>
              <a:t>in Qingdao China</a:t>
            </a:r>
            <a:r>
              <a:rPr lang="ja-JP" altLang="en-US" sz="1800" dirty="0"/>
              <a:t> </a:t>
            </a:r>
            <a:endParaRPr lang="en-US" altLang="ja-JP" sz="1800" dirty="0"/>
          </a:p>
        </p:txBody>
      </p:sp>
    </p:spTree>
    <p:extLst>
      <p:ext uri="{BB962C8B-B14F-4D97-AF65-F5344CB8AC3E}">
        <p14:creationId xmlns:p14="http://schemas.microsoft.com/office/powerpoint/2010/main" val="228265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77</Words>
  <Application>Microsoft Office PowerPoint</Application>
  <PresentationFormat>ワイド画面</PresentationFormat>
  <Paragraphs>7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7" baseType="lpstr">
      <vt:lpstr>游ゴシック</vt:lpstr>
      <vt:lpstr>游ゴシック Light</vt:lpstr>
      <vt:lpstr>Arial</vt:lpstr>
      <vt:lpstr>Roboto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昇 寛</dc:creator>
  <cp:lastModifiedBy>昇 寛</cp:lastModifiedBy>
  <cp:revision>2</cp:revision>
  <dcterms:created xsi:type="dcterms:W3CDTF">2025-02-25T02:51:56Z</dcterms:created>
  <dcterms:modified xsi:type="dcterms:W3CDTF">2025-02-25T02:54:58Z</dcterms:modified>
</cp:coreProperties>
</file>